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91B6-F543-43B0-9358-B5C72961A73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63472-121C-4663-95B8-CA2E1D63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472-121C-4663-95B8-CA2E1D632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1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0988-7D10-4A2F-943E-BD22E082B890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9605-3B99-4084-BC5B-AEA43854510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4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4C3D-2FA4-4D00-8603-1FD5D85D54F9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5F9C-40AA-4A30-9ACA-DAE5A1F0EE35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69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014F-22C7-4F61-83B3-C8A1F80CE20C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0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2DA5-796B-44E9-BD9B-3E1223085D88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0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255D-33B8-4994-85D5-2D4C0F18662A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504E-0F0F-4DDC-AB1D-71C7E8918CAC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8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6AC45BE-2343-45CD-8CF7-147728B5FF66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ABA-DEED-4D1C-9931-1EE4D544D150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B1C-FFFF-4E76-BB2A-6FFDD01C7979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C70-193C-483C-A79C-E57852394573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5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25D9-3C30-42B1-ABB3-51D359D5C1D2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9F4C-025C-44ED-B08C-0AD432F296C0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1D54-76EF-4993-A578-B1EF9752C60E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67E6-0C81-4B91-960B-9F19ADC09CBB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E737-6877-44B6-B887-721E893B8A68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A66B-F877-47C2-8581-6A70D4562CC4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Instructor: Engr. Hira Akash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2EF9-F7F3-4580-9820-09ABC4E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1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9474" y="6045958"/>
            <a:ext cx="3679250" cy="598532"/>
          </a:xfrm>
        </p:spPr>
        <p:txBody>
          <a:bodyPr/>
          <a:lstStyle/>
          <a:p>
            <a:r>
              <a:rPr lang="en-US" b="1" dirty="0"/>
              <a:t>Instructor: Engr. Hira Akash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6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AND, OR, and NOT gates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The three simplest gates are the AND, OR, and NOT gates.</a:t>
            </a:r>
          </a:p>
          <a:p>
            <a:endParaRPr lang="en-US" dirty="0"/>
          </a:p>
        </p:txBody>
      </p:sp>
      <p:pic>
        <p:nvPicPr>
          <p:cNvPr id="7" name="Picture 4" descr="C:\idraw20\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01" y="2954864"/>
            <a:ext cx="59055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1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 operation</a:t>
            </a:r>
            <a:endParaRPr lang="en-US" dirty="0"/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413301"/>
              </p:ext>
            </p:extLst>
          </p:nvPr>
        </p:nvGraphicFramePr>
        <p:xfrm>
          <a:off x="2453672" y="2882710"/>
          <a:ext cx="6067158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3" imgW="7114286" imgH="4219048" progId="PhotoDeluxe.Image.2">
                  <p:embed/>
                </p:oleObj>
              </mc:Choice>
              <mc:Fallback>
                <p:oleObj name="Image" r:id="rId3" imgW="7114286" imgH="4219048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672" y="2882710"/>
                        <a:ext cx="6067158" cy="359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8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 GATES AND NAND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760" y="2336800"/>
            <a:ext cx="5410455" cy="35988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7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Gate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234" y="2614413"/>
            <a:ext cx="7097507" cy="30436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2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Boolean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OR</a:t>
            </a:r>
          </a:p>
          <a:p>
            <a:pPr lvl="1">
              <a:buFontTx/>
              <a:buNone/>
            </a:pPr>
            <a:r>
              <a:rPr lang="en-US" altLang="en-US" dirty="0"/>
              <a:t>0+0=0	0+1=1	1+0=1	1+1=1</a:t>
            </a:r>
          </a:p>
          <a:p>
            <a:r>
              <a:rPr lang="en-US" altLang="en-US" dirty="0"/>
              <a:t>AND</a:t>
            </a:r>
          </a:p>
          <a:p>
            <a:pPr lvl="1">
              <a:buFontTx/>
              <a:buNone/>
            </a:pPr>
            <a:r>
              <a:rPr lang="en-US" altLang="en-US" dirty="0"/>
              <a:t>0</a:t>
            </a:r>
            <a:r>
              <a:rPr lang="en-US" altLang="en-US" dirty="0">
                <a:cs typeface="Courier New" panose="02070309020205020404" pitchFamily="49" charset="0"/>
              </a:rPr>
              <a:t>•0=0	0•1=0	1•0=0	1•1=1</a:t>
            </a:r>
          </a:p>
          <a:p>
            <a:r>
              <a:rPr lang="en-US" altLang="en-US" dirty="0">
                <a:cs typeface="Courier New" panose="02070309020205020404" pitchFamily="49" charset="0"/>
              </a:rPr>
              <a:t>NOT</a:t>
            </a:r>
          </a:p>
          <a:p>
            <a:pPr lvl="1">
              <a:buFontTx/>
              <a:buNone/>
            </a:pPr>
            <a:r>
              <a:rPr lang="en-US" altLang="en-US" dirty="0">
                <a:cs typeface="Courier New" panose="02070309020205020404" pitchFamily="49" charset="0"/>
              </a:rPr>
              <a:t>1’=0	0’=1  (NOTE THE SYMBOL USED FOR NOT!)</a:t>
            </a:r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Boolean Theorems</a:t>
            </a:r>
            <a:br>
              <a:rPr lang="en-US" altLang="en-US" dirty="0"/>
            </a:br>
            <a:endParaRPr lang="en-US" dirty="0"/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593049"/>
              </p:ext>
            </p:extLst>
          </p:nvPr>
        </p:nvGraphicFramePr>
        <p:xfrm>
          <a:off x="3603009" y="2336800"/>
          <a:ext cx="5377218" cy="441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3" imgW="3858164" imgH="5353797" progId="Paint.Picture">
                  <p:embed/>
                </p:oleObj>
              </mc:Choice>
              <mc:Fallback>
                <p:oleObj name="Bitmap Image" r:id="rId3" imgW="3858164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009" y="2336800"/>
                        <a:ext cx="5377218" cy="441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u="sng" dirty="0"/>
              <a:t>Implementing</a:t>
            </a:r>
            <a:r>
              <a:rPr lang="en-US" altLang="en-US" dirty="0"/>
              <a:t> Circuits From Boolean Expressions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the operation of a circuit is defined by a Boolean expression, we can </a:t>
            </a:r>
            <a:r>
              <a:rPr lang="en-US" altLang="en-US" i="1" u="sng" dirty="0"/>
              <a:t>draw a logic-circuit</a:t>
            </a:r>
            <a:r>
              <a:rPr lang="en-US" altLang="en-US" dirty="0"/>
              <a:t> diagram directly from that expression.</a:t>
            </a:r>
          </a:p>
          <a:p>
            <a:endParaRPr lang="en-US" dirty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80844"/>
              </p:ext>
            </p:extLst>
          </p:nvPr>
        </p:nvGraphicFramePr>
        <p:xfrm>
          <a:off x="3645212" y="3258540"/>
          <a:ext cx="4739347" cy="299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3" imgW="4704762" imgH="2971429" progId="Paint.Picture">
                  <p:embed/>
                </p:oleObj>
              </mc:Choice>
              <mc:Fallback>
                <p:oleObj name="Bitmap Image" r:id="rId3" imgW="4704762" imgH="2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212" y="3258540"/>
                        <a:ext cx="4739347" cy="2993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Decimal, Binary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Octal, hexadecimal number systems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Conversion of decimal numbers to any other number system and vice-versa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Binary codes, 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OR, AND, NOT, NAND, NOR logic gates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Boolean algebra. 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Boolean expressions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Simplification of Boolean expression using Boolean algebra.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</a:t>
            </a:r>
            <a:r>
              <a:rPr lang="en-US" b="1" dirty="0"/>
              <a:t>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 A </a:t>
            </a:r>
            <a:r>
              <a:rPr lang="en-US" b="1" dirty="0">
                <a:effectLst/>
              </a:rPr>
              <a:t>digital circuit</a:t>
            </a:r>
            <a:r>
              <a:rPr lang="en-US" dirty="0">
                <a:effectLst/>
              </a:rPr>
              <a:t> is a </a:t>
            </a:r>
            <a:r>
              <a:rPr lang="en-US" b="1" dirty="0">
                <a:effectLst/>
              </a:rPr>
              <a:t>circuit</a:t>
            </a:r>
            <a:r>
              <a:rPr lang="en-US" dirty="0">
                <a:effectLst/>
              </a:rPr>
              <a:t> where the signal must be one of two discrete levels. Each level is interpreted as one of two different states (for example, </a:t>
            </a:r>
            <a:r>
              <a:rPr lang="en-US" dirty="0" smtClean="0">
                <a:effectLst/>
              </a:rPr>
              <a:t>on/off</a:t>
            </a:r>
            <a:r>
              <a:rPr lang="en-US" dirty="0">
                <a:effectLst/>
              </a:rPr>
              <a:t>, 0/1, true/false</a:t>
            </a:r>
            <a:r>
              <a:rPr lang="en-US" dirty="0" smtClean="0">
                <a:effectLst/>
              </a:rPr>
              <a:t>)</a:t>
            </a:r>
          </a:p>
          <a:p>
            <a:endParaRPr lang="en-US" dirty="0"/>
          </a:p>
        </p:txBody>
      </p:sp>
      <p:pic>
        <p:nvPicPr>
          <p:cNvPr id="1028" name="Picture 4" descr="School electronic: Difference between Analog and Digital circui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7" t="24702" r="4896" b="33308"/>
          <a:stretch/>
        </p:blipFill>
        <p:spPr bwMode="auto">
          <a:xfrm>
            <a:off x="3248166" y="3995359"/>
            <a:ext cx="5118689" cy="24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9" y="2060812"/>
            <a:ext cx="11450470" cy="45174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number is a symbol which is used to express a quantity or amount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NUMBER </a:t>
            </a:r>
            <a:r>
              <a:rPr lang="en-US" dirty="0">
                <a:effectLst/>
              </a:rPr>
              <a:t>SYSTEM :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	Number </a:t>
            </a:r>
            <a:r>
              <a:rPr lang="en-US" dirty="0">
                <a:effectLst/>
              </a:rPr>
              <a:t>system is an organized and systematic way of representing numbers.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There </a:t>
            </a:r>
            <a:r>
              <a:rPr lang="en-US" dirty="0">
                <a:effectLst/>
              </a:rPr>
              <a:t>are four types of number system :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1. Binary Number System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2</a:t>
            </a:r>
            <a:r>
              <a:rPr lang="en-US" dirty="0">
                <a:effectLst/>
              </a:rPr>
              <a:t>. Octal Number System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3</a:t>
            </a:r>
            <a:r>
              <a:rPr lang="en-US" dirty="0">
                <a:effectLst/>
              </a:rPr>
              <a:t>. Decimal number System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4</a:t>
            </a:r>
            <a:r>
              <a:rPr lang="en-US" dirty="0">
                <a:effectLst/>
              </a:rPr>
              <a:t>. Hexadecimal number system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BASE </a:t>
            </a:r>
            <a:r>
              <a:rPr lang="en-US" dirty="0">
                <a:effectLst/>
              </a:rPr>
              <a:t>: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	 </a:t>
            </a:r>
            <a:r>
              <a:rPr lang="en-US" dirty="0">
                <a:effectLst/>
              </a:rPr>
              <a:t>It is the number of symbols which is available to a number system.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					Or</a:t>
            </a:r>
            <a:r>
              <a:rPr lang="en-US" dirty="0">
                <a:effectLst/>
              </a:rPr>
              <a:t>,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	The </a:t>
            </a:r>
            <a:r>
              <a:rPr lang="en-US" dirty="0">
                <a:effectLst/>
              </a:rPr>
              <a:t>number of symbols which is used to express the amount or quantity in a </a:t>
            </a:r>
            <a:r>
              <a:rPr lang="en-US" dirty="0" smtClean="0">
                <a:effectLst/>
              </a:rPr>
              <a:t>	number system </a:t>
            </a:r>
            <a:r>
              <a:rPr lang="en-US" dirty="0">
                <a:effectLst/>
              </a:rPr>
              <a:t>is known as base.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5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39" t="28358" r="40430" b="38116"/>
          <a:stretch/>
        </p:blipFill>
        <p:spPr>
          <a:xfrm>
            <a:off x="1780219" y="2448315"/>
            <a:ext cx="7923339" cy="38069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49" t="26082" r="40430" b="26894"/>
          <a:stretch/>
        </p:blipFill>
        <p:spPr>
          <a:xfrm>
            <a:off x="1978924" y="2183642"/>
            <a:ext cx="7301553" cy="43951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0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22" t="34962" r="38724" b="20068"/>
          <a:stretch/>
        </p:blipFill>
        <p:spPr>
          <a:xfrm>
            <a:off x="1454337" y="2278966"/>
            <a:ext cx="8065827" cy="44281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88" t="33667" r="39577" b="20068"/>
          <a:stretch/>
        </p:blipFill>
        <p:spPr>
          <a:xfrm>
            <a:off x="1569493" y="2511188"/>
            <a:ext cx="7424382" cy="35954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35" t="34425" r="38512" b="22343"/>
          <a:stretch/>
        </p:blipFill>
        <p:spPr>
          <a:xfrm>
            <a:off x="1365627" y="2156346"/>
            <a:ext cx="8243248" cy="43506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Instructor: Engr. Hira Akash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1721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60</TotalTime>
  <Words>234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Trebuchet MS</vt:lpstr>
      <vt:lpstr>Berlin</vt:lpstr>
      <vt:lpstr>Image</vt:lpstr>
      <vt:lpstr>Bitmap Image</vt:lpstr>
      <vt:lpstr>Digital Circuits</vt:lpstr>
      <vt:lpstr>Digital Circuits</vt:lpstr>
      <vt:lpstr>Digital circuit</vt:lpstr>
      <vt:lpstr>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AND, OR, and NOT gates</vt:lpstr>
      <vt:lpstr>NOT operation</vt:lpstr>
      <vt:lpstr>NOR GATES AND NAND GATES</vt:lpstr>
      <vt:lpstr>NAND Gate</vt:lpstr>
      <vt:lpstr>Summary of Boolean Operations</vt:lpstr>
      <vt:lpstr>Boolean Theorems </vt:lpstr>
      <vt:lpstr>Implementing Circuits From Boolean Expressions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 Academy</dc:creator>
  <cp:lastModifiedBy>Akash Academy</cp:lastModifiedBy>
  <cp:revision>18</cp:revision>
  <dcterms:created xsi:type="dcterms:W3CDTF">2020-08-23T06:16:39Z</dcterms:created>
  <dcterms:modified xsi:type="dcterms:W3CDTF">2020-08-24T07:45:21Z</dcterms:modified>
</cp:coreProperties>
</file>